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ost Grotesk Medium" panose="020B0504030402000203" pitchFamily="34" charset="0"/>
      <p:regular r:id="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3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TeachBrief.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8277"/>
            <a:ext cx="73661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TeachAssistant.AI：智慧教學簡報助手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76011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專為教育場域精心打造的開源 AI 工具，協助教師自動化製作教學簡報，大幅提升備課效率與教材表現力。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BLIP-2 圖像理解技術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0383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支援教師上傳自備圖片後，使用 BLIP-2 模型理解圖像語意，再由 SDXL 延伸生成類似風格或補充內容的新圖片。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12086" y="2839641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智慧圖像語意分析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12086" y="320671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風格一致性維持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12086" y="357378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創意內容延伸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12086" y="394085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視覺教材優化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126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學科應用優勢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08177"/>
            <a:ext cx="4215289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3714155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3844290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自然科學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937046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生成實驗流程圖、分子結構圖、生物示意圖等科學視覺教材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07437" y="3508177"/>
            <a:ext cx="4215408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415" y="3714155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126" y="3844290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3415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社會學科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413415" y="4937046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創建歷史時間軸、地理圖表、社會現象分析圖等教學輔助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21203" y="3508177"/>
            <a:ext cx="4215289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181" y="3714155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892" y="3844290"/>
            <a:ext cx="267891" cy="3349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7181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藝術教育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27181" y="4937046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產生藝術作品範例、創作技法示範、美學概念視覺化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042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簡報匯入與修改功能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03432" y="2388156"/>
            <a:ext cx="22860" cy="4370903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03814" y="259996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881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4604" y="242536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95818" y="24563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PPT 檔案上傳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5818" y="2885599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支援既有 PowerPoint 檔案匯入系統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3814" y="379190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5800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4604" y="361729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495818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指定頁面修改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5818" y="4077533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精確選擇需要優化的特定頁面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3814" y="4983837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4604" y="48092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495818" y="48402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內容智慧優化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5818" y="5269468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利用 AI 模型進行內容改善與補強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703814" y="6175772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596396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4604" y="600116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495818" y="6032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教材煥然一新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5818" y="6461403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讓舊教材獲得新生命，減少重工時間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651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多元匯出格式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901083"/>
            <a:ext cx="4215289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78223"/>
            <a:ext cx="4215289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778" y="3603427"/>
            <a:ext cx="595313" cy="5953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82372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15008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PowerPoint 格式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15008" y="4826437"/>
            <a:ext cx="377285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匯出為標準 .pptx 檔案，相容於 Microsoft PowerPoint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207437" y="3901083"/>
            <a:ext cx="4215408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3878223"/>
            <a:ext cx="4215408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25" y="3603427"/>
            <a:ext cx="595313" cy="5953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96018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428655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PDF 文件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5428655" y="4826437"/>
            <a:ext cx="37729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生成高品質 PDF 檔案，便於列印與分享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9621203" y="3901083"/>
            <a:ext cx="4215289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3878223"/>
            <a:ext cx="4215289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3603427"/>
            <a:ext cx="595313" cy="59531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9784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9842421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Slides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842421" y="4826437"/>
            <a:ext cx="377285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連接 Google Slides API，實現雲端簡報編輯與協作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829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系統架構設計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843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前端技術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9290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Next.js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現代化 React 框架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5997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簡潔直觀的樣式設計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2704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響應式使用者介面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29411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流暢的操作體驗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6843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後端架構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1674" y="419290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高效能 API 框架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55997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模型串接管理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492704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圖像處理任務排程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529411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模組化系統設計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927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本地部署優勢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756184"/>
            <a:ext cx="4215289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成本可控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391382"/>
            <a:ext cx="380333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透過 Ollama、Hugging Face Transformers 與 ComfyUI 本地部署，確保運行成本完全可控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756184"/>
            <a:ext cx="4215408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無需商業 API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391382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不依賴付費的商業 API 服務，避免持續性費用負擔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756184"/>
            <a:ext cx="4215289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校內系統整合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39138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可完全在教育機構或校內系統中部署使用，確保資料安全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138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開發與維運規劃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98294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本專案適合由單一資深工程師開發與維運，所有使用的模型皆為免費開源版本，確保專案的可持續性與成本效益。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18372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644372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開發人員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450562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單一資深工程師即可完成開發與維護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23986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74688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開源模型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5450562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所有 AI 模型皆為免費開源版本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54302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505003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授權費用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54302" y="5450562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無需支付任何商業模型授權費用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0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分階段開發計畫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091446" y="4111109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912632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18" y="4024312"/>
            <a:ext cx="297656" cy="372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47063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第一階段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5135523"/>
            <a:ext cx="381857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聚焦於多文件摘要與簡報產出功能，建立核心文本處理能力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505093" y="3813453"/>
            <a:ext cx="391763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7437" y="3614976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265" y="3726656"/>
            <a:ext cx="297656" cy="3720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44086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第二階段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4837867"/>
            <a:ext cx="381869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整合圖像生成與 PPT 編輯功能，提升視覺教材製作能力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918859" y="3515797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1203" y="3317319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031" y="3429000"/>
            <a:ext cx="297656" cy="3720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41109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第三階段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4540210"/>
            <a:ext cx="381857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完成講稿自動化與圖片延伸功能，實現完整教學助手體驗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67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教學效率提升成果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664256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65" y="2672120"/>
            <a:ext cx="2977039" cy="29770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372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備課時間節省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6326267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大幅減少教材準備與簡報製作時間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94452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95%</a:t>
            </a:r>
            <a:endParaRPr lang="en-US" sz="3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62" y="2672120"/>
            <a:ext cx="2977039" cy="29770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4688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內容品質提升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23986" y="632626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協助確保教學內容的完整性與邏輯性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524768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90%</a:t>
            </a:r>
            <a:endParaRPr lang="en-US" sz="3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877" y="2672120"/>
            <a:ext cx="2977039" cy="29770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05003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視覺吸引力增強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54302" y="632626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自動生成的配圖顯著提升教材視覺效果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智慧教學的未來願景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TeachBrief.AI 將人工智慧真正導入教學應用場景，協助教師從內容整理、視覺設計到語言表達，全面提升教材製作效率與教學專業度。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39641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這不僅是簡報自動化工具，更是一個專為教育現場量身打造的智慧教學助手，為教學工作者創造真正實用的 AI 工具。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91446" y="3658195"/>
            <a:ext cx="7334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讓 AI 成為教師最得力的助手，釋放更多時間專注於教學本質與學生互動。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658195"/>
            <a:ext cx="22860" cy="297656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69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教師面臨的挑戰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5244703"/>
            <a:ext cx="4215289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時間壓力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5879902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花費大量時間整理教材內容與撰寫簡報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5244703"/>
            <a:ext cx="4215408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3415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繁瑣工作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413415" y="5879902"/>
            <a:ext cx="380345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準備講稿與搜尋相關圖片耗時費力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21203" y="5244703"/>
            <a:ext cx="4215289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7181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備課負擔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27181" y="5879902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佔據大量備課精力，影響教學品質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3351"/>
            <a:ext cx="7556421" cy="248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開啟智慧教學新時代</a:t>
            </a:r>
            <a:endParaRPr lang="en-US" sz="7800" dirty="0"/>
          </a:p>
        </p:txBody>
      </p:sp>
      <p:sp>
        <p:nvSpPr>
          <p:cNvPr id="4" name="Text 1"/>
          <p:cNvSpPr/>
          <p:nvPr/>
        </p:nvSpPr>
        <p:spPr>
          <a:xfrm>
            <a:off x="6280190" y="4821793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TeachBrief.AI 正在重新定義教學準備的方式，讓每位教師都能輕鬆創造出專業、生動、有效的教學內容。</a:t>
            </a:r>
            <a:endParaRPr lang="en-US" sz="15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40348"/>
            <a:ext cx="2451616" cy="54578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985" y="5640348"/>
            <a:ext cx="1586865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0377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TeachAssistant.AI</a:t>
            </a: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解決方案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結合免費的大語言模型（LLM）與圖像生成技術，讓教師只需提供教學內容原始資料，便能快速產出完整的教學簡報、語意清楚的講稿，並附上相符的圖像輔助。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39641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自動化簡報製作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20671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智慧講稿生成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7378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配圖自動產出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4085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多格式支援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20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多格式文件支援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8920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PDF 文件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912281"/>
            <a:ext cx="418218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支援學術論文、教科書章節等 PDF 格式文件上傳與解析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738920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Word 文檔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912281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處理教案、講義等 Word 格式文件，保持格式完整性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73892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純文字格式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912281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 TXT、Markdown 等純文字格式，靈活處理各種內容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44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多文件摘要整合模組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92179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4415" y="23905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多份來源整併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84415" y="2819757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將不同來源的教材統一整合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82923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35812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去除重複內容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84415" y="4010501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智慧識別並移除重複資訊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73667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4415" y="477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提取重點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84415" y="5201245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自動萃取關鍵教學要點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64411"/>
            <a:ext cx="992267" cy="1190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84415" y="5962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重組架構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84415" y="6391989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重新組織成適合教學邏輯的文本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779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核心語言模型技術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70930" y="339012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5759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005143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高效能指令型語言模型，專精於教學內容理解與生成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354705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35597" y="35759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Phi-4 模型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35597" y="4005143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輕量化語言模型，快速處理簡報結構劃分與內容組織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5008" y="4943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TW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GPT-OSS 20B</a:t>
            </a:r>
          </a:p>
        </p:txBody>
      </p:sp>
      <p:sp>
        <p:nvSpPr>
          <p:cNvPr id="11" name="Text 9"/>
          <p:cNvSpPr/>
          <p:nvPr/>
        </p:nvSpPr>
        <p:spPr>
          <a:xfrm>
            <a:off x="1015008" y="5372814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強大的開源語言模型，提供優質的文本生成能力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35597" y="4943594"/>
            <a:ext cx="59797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Zephyr 7B or Breeze-7b-instruct-v1_0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5372814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專業對話模型，協助生成自然流暢的教學講稿</a:t>
            </a:r>
            <a:endParaRPr lang="en-US" sz="15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70BB253-8905-DA2E-5ADA-BAC5B22D8D77}"/>
              </a:ext>
            </a:extLst>
          </p:cNvPr>
          <p:cNvSpPr/>
          <p:nvPr/>
        </p:nvSpPr>
        <p:spPr>
          <a:xfrm>
            <a:off x="1015007" y="3575923"/>
            <a:ext cx="59797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TW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GPT-4o mini</a:t>
            </a: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E447EB7D-A780-286E-394A-4F6605770CB2}"/>
              </a:ext>
            </a:extLst>
          </p:cNvPr>
          <p:cNvSpPr/>
          <p:nvPr/>
        </p:nvSpPr>
        <p:spPr>
          <a:xfrm>
            <a:off x="770929" y="605462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C9B66BA9-FF1F-9AE9-FC57-9BFC3B4C3335}"/>
              </a:ext>
            </a:extLst>
          </p:cNvPr>
          <p:cNvSpPr/>
          <p:nvPr/>
        </p:nvSpPr>
        <p:spPr>
          <a:xfrm>
            <a:off x="7437242" y="6049855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27D5DFE8-E246-0410-1B26-BF5F116A4C0E}"/>
              </a:ext>
            </a:extLst>
          </p:cNvPr>
          <p:cNvSpPr/>
          <p:nvPr/>
        </p:nvSpPr>
        <p:spPr>
          <a:xfrm>
            <a:off x="992146" y="6731074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提供圖片理解能力，能對圖片做出更好的解釋。</a:t>
            </a:r>
            <a:endParaRPr lang="en-US" sz="15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A9465E93-44DC-1E8C-51FE-E5C87B999541}"/>
              </a:ext>
            </a:extLst>
          </p:cNvPr>
          <p:cNvSpPr/>
          <p:nvPr/>
        </p:nvSpPr>
        <p:spPr>
          <a:xfrm>
            <a:off x="1015008" y="63121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TW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BLIP-2</a:t>
            </a: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54F06F5-A63B-7C3A-50F7-307E58C30CF7}"/>
              </a:ext>
            </a:extLst>
          </p:cNvPr>
          <p:cNvSpPr/>
          <p:nvPr/>
        </p:nvSpPr>
        <p:spPr>
          <a:xfrm>
            <a:off x="7658459" y="6708307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品質優異的圖片生成模型，能更好的傳達教學內容。</a:t>
            </a:r>
            <a:endParaRPr lang="en-US" sz="155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296A24FB-89FB-E3AE-DCDC-ABE04236C875}"/>
              </a:ext>
            </a:extLst>
          </p:cNvPr>
          <p:cNvSpPr/>
          <p:nvPr/>
        </p:nvSpPr>
        <p:spPr>
          <a:xfrm>
            <a:off x="7658459" y="63005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zh-TW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Stable Diffusion XL</a:t>
            </a:r>
            <a:endParaRPr lang="en-US" altLang="zh-TW" sz="1950" dirty="0">
              <a:solidFill>
                <a:srgbClr val="384653"/>
              </a:solidFill>
              <a:latin typeface="Host Grotesk Medium" pitchFamily="34" charset="0"/>
              <a:ea typeface="Host Grotesk Medium" pitchFamily="34" charset="-122"/>
              <a:cs typeface="Host Grotesk Medium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21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自動簡報生成流程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908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3414"/>
            <a:ext cx="642223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內容分析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07753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系統自動分析上傳的教學材料，理解主題與結構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414379" y="318908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3503414"/>
            <a:ext cx="6422231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頁面劃分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14379" y="407753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智慧劃分簡報頁面，確保邏輯清晰、重點突出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16937"/>
            <a:ext cx="642223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標題生成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561082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為每張簡報自動生成清楚明確的標題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5016937"/>
            <a:ext cx="642223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4379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重點整理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14379" y="561082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提取並組織每頁的關鍵教學要點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01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多樣化講稿風格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正式風格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48627"/>
            <a:ext cx="39796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適合學術演講、正式課程，用詞嚴謹專業，邏輯清晰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7182"/>
            <a:ext cx="3979664" cy="39796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5182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口語風格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265182" y="2348627"/>
            <a:ext cx="39796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貼近日常對話，親切自然，適合互動式教學環境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82" y="3167182"/>
            <a:ext cx="3979664" cy="39796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36574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教學風格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736574" y="2348627"/>
            <a:ext cx="411503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專為課堂設計，融合引導、提問、解釋等教學技巧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74" y="3167182"/>
            <a:ext cx="4115038" cy="4115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3218"/>
            <a:ext cx="63952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Stable Diffusion XL 圖像生成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900130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整合先進的 SDXL 圖像生成模型，針對每張簡報主題自動產出高品質配圖，讓教學更具視覺吸引力。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流程圖生成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5048607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自動創建清晰的流程圖，幫助學生理解複雜概念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概念圖製作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23986" y="504860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視覺化抽象概念，建立知識間的關聯性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情境插圖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504860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生成生動的教學情境圖，增強學習體驗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418</Words>
  <Application>Microsoft Macintosh PowerPoint</Application>
  <PresentationFormat>自訂</PresentationFormat>
  <Paragraphs>180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Host Grotesk Medium</vt:lpstr>
      <vt:lpstr>Host Grotesk Light</vt:lpstr>
      <vt:lpstr>Roboto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lastModifiedBy>RickLiao</cp:lastModifiedBy>
  <cp:revision>8</cp:revision>
  <dcterms:created xsi:type="dcterms:W3CDTF">2025-09-20T16:35:28Z</dcterms:created>
  <dcterms:modified xsi:type="dcterms:W3CDTF">2025-09-21T11:44:28Z</dcterms:modified>
</cp:coreProperties>
</file>